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912BC4-D467-4B6D-A859-746139544D42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EC1D86-C94A-485F-A36A-89FB95ECBDAE}" type="datetimeFigureOut">
              <a:rPr lang="ru-RU" smtClean="0"/>
              <a:t>17.10.2017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921027-2861-47F4-84D8-992A1AAEF9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149080"/>
            <a:ext cx="6048672" cy="936104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175351" cy="1793167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міфів про бійців АТО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1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9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98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9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67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9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0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9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17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79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65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77281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 здоров’я 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травматерапії ФОРПОСТ HELP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«ФОРПОСТ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953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18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5 міфів про бійців АТО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міфів про бійців АТО</dc:title>
  <dc:creator>Admin</dc:creator>
  <cp:lastModifiedBy>Admin</cp:lastModifiedBy>
  <cp:revision>9</cp:revision>
  <dcterms:created xsi:type="dcterms:W3CDTF">2017-10-17T12:42:14Z</dcterms:created>
  <dcterms:modified xsi:type="dcterms:W3CDTF">2017-10-17T13:44:09Z</dcterms:modified>
</cp:coreProperties>
</file>