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0912BC4-D467-4B6D-A859-746139544D42}">
          <p14:sldIdLst>
            <p14:sldId id="256"/>
            <p14:sldId id="257"/>
            <p14:sldId id="258"/>
            <p14:sldId id="259"/>
            <p14:sldId id="260"/>
            <p14:sldId id="261"/>
            <p14:sldId id="26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1D86-C94A-485F-A36A-89FB95ECBDAE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21027-2861-47F4-84D8-992A1AAEF95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1D86-C94A-485F-A36A-89FB95ECBDAE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21027-2861-47F4-84D8-992A1AAEF9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1D86-C94A-485F-A36A-89FB95ECBDAE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21027-2861-47F4-84D8-992A1AAEF9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1D86-C94A-485F-A36A-89FB95ECBDAE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21027-2861-47F4-84D8-992A1AAEF95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1D86-C94A-485F-A36A-89FB95ECBDAE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21027-2861-47F4-84D8-992A1AAEF9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1D86-C94A-485F-A36A-89FB95ECBDAE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21027-2861-47F4-84D8-992A1AAEF95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1D86-C94A-485F-A36A-89FB95ECBDAE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21027-2861-47F4-84D8-992A1AAEF95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1D86-C94A-485F-A36A-89FB95ECBDAE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21027-2861-47F4-84D8-992A1AAEF9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1D86-C94A-485F-A36A-89FB95ECBDAE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21027-2861-47F4-84D8-992A1AAEF9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1D86-C94A-485F-A36A-89FB95ECBDAE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21027-2861-47F4-84D8-992A1AAEF9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1D86-C94A-485F-A36A-89FB95ECBDAE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21027-2861-47F4-84D8-992A1AAEF95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0EC1D86-C94A-485F-A36A-89FB95ECBDAE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D921027-2861-47F4-84D8-992A1AAEF95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4149080"/>
            <a:ext cx="6048672" cy="936104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556792"/>
            <a:ext cx="7175351" cy="1793167"/>
          </a:xfrm>
        </p:spPr>
        <p:txBody>
          <a:bodyPr/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міфів про бійців АТО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414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8700"/>
            <a:ext cx="9144000" cy="47990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9987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8700"/>
            <a:ext cx="9144000" cy="47990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7674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8700"/>
            <a:ext cx="9144000" cy="47990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107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8700"/>
            <a:ext cx="9144000" cy="47990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2170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8700"/>
            <a:ext cx="9144000" cy="47990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7652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11760" y="1772816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Презентацію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ідготува</a:t>
            </a:r>
            <a:r>
              <a:rPr lang="uk-UA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ли:</a:t>
            </a:r>
          </a:p>
          <a:p>
            <a:pPr algn="ctr"/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1.) Громадська організація «ЦЕНТР ФОРПОСТ»;</a:t>
            </a:r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2.) Центр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психічного здоров’я та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травматерапії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«ФОРПОСТ HELP»</a:t>
            </a:r>
          </a:p>
        </p:txBody>
      </p:sp>
    </p:spTree>
    <p:extLst>
      <p:ext uri="{BB962C8B-B14F-4D97-AF65-F5344CB8AC3E}">
        <p14:creationId xmlns:p14="http://schemas.microsoft.com/office/powerpoint/2010/main" val="354449532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</TotalTime>
  <Words>28</Words>
  <Application>Microsoft Office PowerPoint</Application>
  <PresentationFormat>Экран (4:3)</PresentationFormat>
  <Paragraphs>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5 міфів про бійців АТО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міфів про бійців АТО</dc:title>
  <dc:creator>Admin</dc:creator>
  <cp:lastModifiedBy>Admin</cp:lastModifiedBy>
  <cp:revision>7</cp:revision>
  <dcterms:created xsi:type="dcterms:W3CDTF">2017-10-17T12:42:14Z</dcterms:created>
  <dcterms:modified xsi:type="dcterms:W3CDTF">2017-10-17T13:07:12Z</dcterms:modified>
</cp:coreProperties>
</file>